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5" r:id="rId3"/>
    <p:sldId id="277" r:id="rId4"/>
    <p:sldId id="273" r:id="rId5"/>
    <p:sldId id="274" r:id="rId6"/>
    <p:sldId id="258" r:id="rId7"/>
    <p:sldId id="260" r:id="rId8"/>
    <p:sldId id="282" r:id="rId9"/>
    <p:sldId id="276" r:id="rId10"/>
    <p:sldId id="261" r:id="rId11"/>
    <p:sldId id="262" r:id="rId12"/>
    <p:sldId id="263" r:id="rId13"/>
    <p:sldId id="279" r:id="rId14"/>
    <p:sldId id="271" r:id="rId15"/>
    <p:sldId id="283" r:id="rId16"/>
    <p:sldId id="264" r:id="rId17"/>
    <p:sldId id="265" r:id="rId18"/>
    <p:sldId id="284" r:id="rId19"/>
    <p:sldId id="266" r:id="rId20"/>
    <p:sldId id="27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9D65-EAAE-47DD-B8A3-CADBBF3842A7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A1876-E1C3-4F65-A6C7-CC405501A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07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A1876-E1C3-4F65-A6C7-CC405501AD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63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186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930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44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215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847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335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849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86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89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15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408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AD42-600A-44A6-B56E-E2FAE4E18CA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C94E-58E7-4B02-805E-D4C48302B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10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188" y="31339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আজকের </a:t>
            </a:r>
            <a:r>
              <a:rPr lang="bn-IN" sz="6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প্রেজেন্টেশনে</a:t>
            </a:r>
            <a:r>
              <a:rPr lang="en-US" sz="6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সকলকে</a:t>
            </a:r>
            <a:endParaRPr lang="en-US" sz="6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5786" y="1617259"/>
            <a:ext cx="5236089" cy="31679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8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081778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" y="2935322"/>
            <a:ext cx="4114800" cy="4021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755345"/>
            <a:ext cx="4114800" cy="4021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441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farm8.staticflickr.com/7565/15044171843_3b6484d54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7990"/>
            <a:ext cx="7831016" cy="587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980" y="240804"/>
            <a:ext cx="39999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চন্দ্র রায়গুণাকর</a:t>
            </a:r>
          </a:p>
          <a:p>
            <a:pPr algn="just"/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অন্নপূর্ণা উত্তরিলা গাঙ্গিনীর তীরে।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কর বলিয়া ডাকিলা পাটুনীরে।।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ঘাটে খেয়া দেয় ঈশ্বরী পাটুনী।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ত্বরায় আনিল নৌকা বামাস্বর শুনি।।</a:t>
            </a:r>
          </a:p>
          <a:p>
            <a:pPr algn="just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ঈশ্বরীরে জিজ্ঞাসিল ঈশ্বরী পাটুনী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 দেখি কূলবধূ কে বট আপনি।।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 না দিলে করিতে নারি পার।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করি কে জানি কে দিবে ফেরফার।।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প্রনমিয়া পাটুনী কহিছে জোড় হাতে।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 যেন থাকে দুধে ভাতে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তথাস্ত বলিয়া দেবী দিলা বরদান</a:t>
            </a:r>
          </a:p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দুধে ভাতে থাকিবেক তোমার সন্তান</a:t>
            </a:r>
          </a:p>
          <a:p>
            <a:pPr algn="just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299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-186308"/>
            <a:ext cx="10515600" cy="1325563"/>
          </a:xfrm>
        </p:spPr>
        <p:txBody>
          <a:bodyPr/>
          <a:lstStyle/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অন্নদামঙ্গলের কাব্যের মাঝি ঈশ্বরী কন্ঠে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শ্রেষ্ঠ উক্তি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1293362"/>
            <a:ext cx="10870442" cy="4351338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https://encrypted-tbn1.gstatic.com/images?q=tbn:ANd9GcSahUybMyfMC9enj2dhoed49aTlfbx4dbRH043BaaIAvPaB94m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0" y="1118617"/>
            <a:ext cx="9287884" cy="4160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6348" y="5843019"/>
            <a:ext cx="1053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ঈশ্বরী পাটুনী নিজের স্বার্থ চিন্তা না করে সন্তানের স্বার্থ ও সমৃদ্ধির কথা ভাবে এবং বলে তার সন্তান যেন দুধে ভাতে থাকে 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90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ক্লিপটি মনোযোগ সহকারে দেখো ও শুনো!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মার সন্তান যেন থাকে দুধে-ভাতে (LOW RES VERSION) - YouTube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765" y="1485971"/>
            <a:ext cx="8911988" cy="4716738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  <p:pic>
        <p:nvPicPr>
          <p:cNvPr id="5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5733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122" y="1060174"/>
            <a:ext cx="7407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টিকাঃ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(জোরায় কাজ)</a:t>
            </a:r>
            <a:r>
              <a:rPr lang="bn-IN" sz="4800" dirty="0">
                <a:latin typeface="SolaimanLipi" panose="02000500020000020004" pitchFamily="2" charset="0"/>
                <a:cs typeface="SolaimanLipi" panose="02000500020000020004" pitchFamily="2" charset="0"/>
              </a:rPr>
              <a:t/>
            </a:r>
            <a:br>
              <a:rPr lang="bn-IN" sz="4800" dirty="0"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81808" y="2623930"/>
            <a:ext cx="894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(কঃদল)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উত্তরিলা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পাটুনীরঃ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ত্বরায়ঃ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789042" y="4373217"/>
            <a:ext cx="882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(খঃ দল)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বামাস্বরঃ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বটঃ সেঁউতীঃ 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3869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টিকাঃ</a:t>
            </a:r>
            <a:r>
              <a:rPr lang="bn-IN" dirty="0">
                <a:latin typeface="SolaimanLipi" panose="02000500020000020004" pitchFamily="2" charset="0"/>
                <a:cs typeface="SolaimanLipi" panose="02000500020000020004" pitchFamily="2" charset="0"/>
              </a:rPr>
              <a:t/>
            </a:r>
            <a:br>
              <a:rPr lang="bn-IN" dirty="0"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উত্তরিলাঃ  	উপস্থিত হলেন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পাটুনীরঃ   	খেয়াঘাটের মাঝি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ত্বরায়ঃ  		তাড়াতাড়ি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বামাস্বরঃ 	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স্ত্রীকণ্ঠ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বটঃ 		বল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সেঁউতীঃ 		নৌকা পানি সেচবার জন্য ব্যবহৃত পাত্র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22124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825" y="1351722"/>
            <a:ext cx="744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কঠিন শব্দ লিখঃ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384" y="2517913"/>
            <a:ext cx="1033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সেঁউতি ,আর্শীবাদ,  সন্তান,অন্নপূর্না ,নিশ্চয়, বক্ষে, ঈশ্বরী ,বামাস্বর,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336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596"/>
            <a:ext cx="10420066" cy="3616657"/>
          </a:xfrm>
        </p:spPr>
        <p:txBody>
          <a:bodyPr>
            <a:normAutofit lnSpcReduction="10000"/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টি পড়ো এবং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বাবরপুত্র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ডাক্তার,কবিরাজ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ওঝা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দরবেশের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 অন্নপূর্ণার প্রকাশ কোথায়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‘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 যেন থাকে দুধেভাতে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পঙক্তিটি ব্যাখ্যা কর।  </a:t>
            </a:r>
            <a:endParaRPr lang="en-US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সাদৃশ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বিশ্লেষণ করো। </a:t>
            </a:r>
            <a:endParaRPr lang="en-US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  <a:prstGeom prst="ribbon2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829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flowChartPredefinedProcess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838200" y="3509963"/>
            <a:ext cx="3657600" cy="26670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 প্রশ্নের উত্তর লিখবে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7696200" y="3509963"/>
            <a:ext cx="3657600" cy="26670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প্রশ্নের উত্তর লিখবে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11978"/>
            <a:ext cx="4115937" cy="1449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 বেঞ্চের ছাত্ররা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7237863" y="1811978"/>
            <a:ext cx="4115937" cy="1449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 বেঞ্চের ছাত্ররা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564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596"/>
            <a:ext cx="10420066" cy="3616657"/>
          </a:xfrm>
        </p:spPr>
        <p:txBody>
          <a:bodyPr>
            <a:normAutofit lnSpcReduction="10000"/>
          </a:bodyPr>
          <a:lstStyle/>
          <a:p>
            <a:pPr algn="just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টি পড়ো এবং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বাবরপুত্র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ডাক্তার,কবিরাজ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ওঝা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দরবেশের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 অন্নপূর্ণার প্রকাশ কোথায়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‘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 যেন থাকে দুধেভাতে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পঙক্তিটি ব্যাখ্যা কর।  </a:t>
            </a:r>
            <a:endParaRPr lang="en-US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সাদৃশ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বিশ্লেষণ করো। </a:t>
            </a:r>
            <a:endParaRPr lang="en-US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  <a:prstGeom prst="ribbon2">
            <a:avLst>
              <a:gd name="adj1" fmla="val 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829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69" y="1593612"/>
            <a:ext cx="11253716" cy="4648162"/>
          </a:xfrm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অষ্টপদ অর্থ কি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সোনা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ভারতচন্দ্র রায়গুনাকর কত সাল এ জন্ম গ্রহন করেন?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=১৭১২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কার সভা কবি ছিলেন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=নব দ্বিপের রাজা কৃষ্ণচন্দ্র রায়ের সভা কবি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পাটুনি অর্থ কি?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খেয়াঘাটের মাঝি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577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/>
              <a:t>৯ম শ্রেণি </a:t>
            </a:r>
          </a:p>
          <a:p>
            <a:r>
              <a:rPr lang="bn-BD" sz="4000" dirty="0" smtClean="0"/>
              <a:t>বিষয়ঃ  বাংলা ১ম পত্র</a:t>
            </a:r>
          </a:p>
          <a:p>
            <a:r>
              <a:rPr lang="bn-BD" sz="4000" dirty="0" smtClean="0"/>
              <a:t>মোট শিক্ষার্থীঃ ৭১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মোসাঃ </a:t>
            </a:r>
            <a:r>
              <a:rPr lang="bn-BD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কলি আক্তার 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ষাইট পাকিয়া মাধ্যমিক বিদ্যালয়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নলছিটি,ঝালকাঠি।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7263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5063"/>
          </a:xfrm>
        </p:spPr>
        <p:txBody>
          <a:bodyPr/>
          <a:lstStyle/>
          <a:p>
            <a:r>
              <a:rPr lang="bn-BD" dirty="0" smtClean="0"/>
              <a:t>বাড়ীর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3600" dirty="0" smtClean="0"/>
              <a:t>কবিতার মূলভাব নিজের ভাষায় বননা কর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9311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7659" y="1614986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4" descr="http://www.netanimations.net/blue_flying_bir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16" y="204521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6" y="850420"/>
            <a:ext cx="4114800" cy="4021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453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7426" y="689113"/>
            <a:ext cx="662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যা শিখতে </a:t>
            </a:r>
            <a:r>
              <a:rPr lang="bn-IN" sz="4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38470" y="2001078"/>
            <a:ext cx="8587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আবৃত্তি করতে পারবে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সম্পর্কে বলতে পারবে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মাঝি যে সরলতার প্রতীক তার বাস্তব অভিজ্ঞতা লাভ করবে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প্রতি পিতামাতার চিরন্তন ভালবাসার বর্ণনা দিতে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156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kalerkantho.com/assets/images/news_images/print/2015/05/10/09_220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6" y="940933"/>
            <a:ext cx="4605634" cy="3353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://www.dailyprothomkhabor.com/wp-content/uploads/2015/05/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3" y="4558925"/>
            <a:ext cx="5355226" cy="2302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dhakaprotidin.com/wp-content/uploads/2015/05/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1" y="940933"/>
            <a:ext cx="4485129" cy="3081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002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417" y="1474464"/>
            <a:ext cx="1097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বাবা মার কাছে সবচেয়ে প্রিয় কি ? </a:t>
            </a:r>
          </a:p>
          <a:p>
            <a:pPr algn="ctr"/>
            <a:endParaRPr lang="en-US" sz="4800" dirty="0"/>
          </a:p>
        </p:txBody>
      </p:sp>
      <p:sp>
        <p:nvSpPr>
          <p:cNvPr id="3" name="Oval 2"/>
          <p:cNvSpPr/>
          <p:nvPr/>
        </p:nvSpPr>
        <p:spPr>
          <a:xfrm>
            <a:off x="3405810" y="4068417"/>
            <a:ext cx="4929808" cy="2160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 </a:t>
            </a:r>
            <a:r>
              <a:rPr lang="bn-BD" sz="8800" dirty="0"/>
              <a:t>সন্তান</a:t>
            </a:r>
            <a:endParaRPr lang="en-US" sz="8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2457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31594" y="828371"/>
            <a:ext cx="11846257" cy="2210937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সন্তান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1368585" cy="1556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latin typeface="SutonnyMJ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57217" y="2105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6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54542" y="23174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বাংলা পদ্য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0966" y="210533"/>
            <a:ext cx="24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নবম-দশম শ্রেণী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2489" y="2112449"/>
            <a:ext cx="358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ভারতচন্দ্র রায়গুণাকর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" y="2836365"/>
            <a:ext cx="4114800" cy="4021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9821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07" y="590208"/>
            <a:ext cx="10515600" cy="1325563"/>
          </a:xfrm>
        </p:spPr>
        <p:txBody>
          <a:bodyPr/>
          <a:lstStyle/>
          <a:p>
            <a:r>
              <a:rPr lang="bn-IN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ভারতচন্দ্র </a:t>
            </a:r>
            <a:r>
              <a:rPr lang="bn-IN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রায়গুণাকর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3" y="2506662"/>
            <a:ext cx="11414761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রায়গুণাকর ভারতচন্দ্র রায়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 জন্মগ্রহন করেন 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অষ্টাদশ শতাব্দীর শ্রেষ্ঠ বাঙালি কবি 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মঙ্গলকাব্যের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সর্বশেষ শক্তিমান কবি।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তাঁর জন্ম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হুগলে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জেলার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ভুরশুট পরগনার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পেড়ো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গ্রামে।</a:t>
            </a: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পিতা ভুরশুট পরগনার জমিদার ছিলেন।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মধ্যযুগের সর্বশেষ কবি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নব দ্বিপের রাজা কৃষ্ণচন্দ্র রায়ের সভা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ছিলেন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 ২০ বছর বয়সের মধ্যে তিনি সংস্কৃতি ও ফার্সি ভাষায় বুৎপত্তি লাভ করেন।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সত্যপীরের পাঁচালী ,রসমঞ্জরী,অন্নদামঙ্গল,চন্দীনাটক ,গঙ্গাষ্টক ,নাগষ্টক ,প্রভৃতি ও বিবিধ কবিতা বলি রচনা করেন ।</a:t>
            </a:r>
          </a:p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 কাব্যগ্রন্থ হল  অন্নদামঙ্গল।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সালে মৃত্যু বরণ করেন।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://arts.bdnews24.com/wp-content/uploads/2014/01/advai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7" y="0"/>
            <a:ext cx="1937774" cy="2308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6" descr="http://www.netanimations.net/lightningarrowrig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889" y="6113059"/>
            <a:ext cx="622111" cy="744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2388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s.bdnews24.com/wp-content/uploads/2014/01/advai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57" y="2605728"/>
            <a:ext cx="2072750" cy="191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Oval 2"/>
          <p:cNvSpPr/>
          <p:nvPr/>
        </p:nvSpPr>
        <p:spPr>
          <a:xfrm>
            <a:off x="4929802" y="165682"/>
            <a:ext cx="2226390" cy="160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32457" y="2564299"/>
            <a:ext cx="2160111" cy="1702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6000" dirty="0" smtClean="0"/>
              <a:t>জন্ম</a:t>
            </a:r>
            <a:endParaRPr lang="en-US" sz="6000" dirty="0"/>
          </a:p>
        </p:txBody>
      </p:sp>
      <p:sp>
        <p:nvSpPr>
          <p:cNvPr id="5" name="Oval 4"/>
          <p:cNvSpPr/>
          <p:nvPr/>
        </p:nvSpPr>
        <p:spPr>
          <a:xfrm>
            <a:off x="8428383" y="2120347"/>
            <a:ext cx="2199867" cy="176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/>
              <a:t>পেশা</a:t>
            </a:r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7527224" y="5062329"/>
            <a:ext cx="2425160" cy="172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/>
              <a:t>উল্লেখ যোগ্য গ্রন্থ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2186617" y="5035819"/>
            <a:ext cx="2146845" cy="1881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 মৃত্যু</a:t>
            </a:r>
            <a:endParaRPr lang="en-US" sz="4400" dirty="0"/>
          </a:p>
        </p:txBody>
      </p:sp>
      <p:sp>
        <p:nvSpPr>
          <p:cNvPr id="10" name="Right Arrow 9"/>
          <p:cNvSpPr/>
          <p:nvPr/>
        </p:nvSpPr>
        <p:spPr>
          <a:xfrm>
            <a:off x="7434471" y="3246779"/>
            <a:ext cx="755380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5512904" y="1987827"/>
            <a:ext cx="728870" cy="331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578084" y="3246779"/>
            <a:ext cx="1046922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32795">
            <a:off x="4161186" y="4519010"/>
            <a:ext cx="414483" cy="901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123324">
            <a:off x="6851365" y="4823791"/>
            <a:ext cx="821631" cy="42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050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76673" y="1239263"/>
            <a:ext cx="3202143" cy="2748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হূগলি জেলার ভুরশুট পরগনার পেরো গ্রাম  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7218947" y="4267200"/>
            <a:ext cx="3400927" cy="2197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3600" dirty="0" smtClean="0"/>
              <a:t>সভা কবি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962401" y="107413"/>
            <a:ext cx="3096125" cy="1840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১</a:t>
            </a:r>
            <a:r>
              <a:rPr lang="en-US" sz="3200"/>
              <a:t>7</a:t>
            </a:r>
            <a:r>
              <a:rPr lang="bn-BD" sz="3200" smtClean="0"/>
              <a:t>১২ </a:t>
            </a:r>
            <a:r>
              <a:rPr lang="bn-BD" sz="3200" dirty="0" smtClean="0"/>
              <a:t>সাল জণ্ম গহণ করেন</a:t>
            </a:r>
          </a:p>
        </p:txBody>
      </p:sp>
      <p:sp>
        <p:nvSpPr>
          <p:cNvPr id="6" name="Oval 5"/>
          <p:cNvSpPr/>
          <p:nvPr/>
        </p:nvSpPr>
        <p:spPr>
          <a:xfrm>
            <a:off x="770021" y="2108840"/>
            <a:ext cx="3192380" cy="241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১৭৬০ সালে মৃত্যু বরন করেন 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530473" y="4834948"/>
            <a:ext cx="3416969" cy="2005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 </a:t>
            </a:r>
            <a:r>
              <a:rPr lang="bn-BD" sz="2400" dirty="0" smtClean="0"/>
              <a:t>সত্যপীরের পাচালী, অন্নদামঙ্গল ,চন্ডীনাটক ইত্যাদি</a:t>
            </a:r>
            <a:endParaRPr lang="en-US" sz="2400" dirty="0"/>
          </a:p>
        </p:txBody>
      </p:sp>
      <p:pic>
        <p:nvPicPr>
          <p:cNvPr id="8" name="Picture 2" descr="http://arts.bdnews24.com/wp-content/uploads/2014/01/advai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81" y="2315293"/>
            <a:ext cx="1937774" cy="2308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8193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648</Words>
  <Application>Microsoft Office PowerPoint</Application>
  <PresentationFormat>Custom</PresentationFormat>
  <Paragraphs>109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আজকের প্রেজেন্টেশনে সকলকে</vt:lpstr>
      <vt:lpstr>                        পরিচিতি</vt:lpstr>
      <vt:lpstr>Slide 3</vt:lpstr>
      <vt:lpstr>Slide 4</vt:lpstr>
      <vt:lpstr>Slide 5</vt:lpstr>
      <vt:lpstr>আমার সন্তান</vt:lpstr>
      <vt:lpstr>ভারতচন্দ্র রায়গুণাকর </vt:lpstr>
      <vt:lpstr>Slide 8</vt:lpstr>
      <vt:lpstr>Slide 9</vt:lpstr>
      <vt:lpstr>সরব পাঠ</vt:lpstr>
      <vt:lpstr>অন্নদামঙ্গলের কাব্যের মাঝি ঈশ্বরী কন্ঠে, শ্রেষ্ঠ উক্তি</vt:lpstr>
      <vt:lpstr>নিচের ভিডিও ক্লিপটি মনোযোগ সহকারে দেখো ও শুনো!</vt:lpstr>
      <vt:lpstr>Slide 13</vt:lpstr>
      <vt:lpstr>শব্দার্থ ও টিকাঃ </vt:lpstr>
      <vt:lpstr>Slide 15</vt:lpstr>
      <vt:lpstr>দলীয় কাজ </vt:lpstr>
      <vt:lpstr> দলীয় কাজ</vt:lpstr>
      <vt:lpstr>দলীয় কাজ </vt:lpstr>
      <vt:lpstr>মূল্যায়ন</vt:lpstr>
      <vt:lpstr>বাড়ীর কাজ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প্রেজেন্টেশনে সকলকে</dc:title>
  <dc:creator>Sharif Islam</dc:creator>
  <cp:lastModifiedBy>Admin</cp:lastModifiedBy>
  <cp:revision>112</cp:revision>
  <dcterms:created xsi:type="dcterms:W3CDTF">2015-06-18T06:00:25Z</dcterms:created>
  <dcterms:modified xsi:type="dcterms:W3CDTF">2017-09-28T05:16:00Z</dcterms:modified>
</cp:coreProperties>
</file>